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tadata" ContentType="application/binary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4" r:id="rId2"/>
  </p:sldMasterIdLst>
  <p:notesMasterIdLst>
    <p:notesMasterId r:id="rId12"/>
  </p:notesMasterIdLst>
  <p:sldIdLst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</p:sldIdLst>
  <p:sldSz cx="12192000" cy="6858000"/>
  <p:notesSz cx="6858000" cy="9144000"/>
  <p:embeddedFontLst>
    <p:embeddedFont>
      <p:font typeface="Open Sans" panose="020B060603050402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gthZ60NRdV7cTgJoXctKe/rM6u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5" Type="http://schemas.openxmlformats.org/officeDocument/2006/relationships/customXml" Target="../customXml/item3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ustomXml" Target="../customXml/item2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customXml" Target="../customXml/item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59CA13-E04B-BB49-ABF3-62AE5F9C9280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4291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22427e59155_0_1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" name="Google Shape;32;g22427e59155_0_14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" name="Google Shape;33;g22427e59155_0_14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22427e59155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" name="Google Shape;41;g22427e59155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2d896a4ad6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" name="Google Shape;48;g2d896a4ad6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d896a4ad6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5" name="Google Shape;55;g2d896a4ad6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d896a4ad6f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" name="Google Shape;62;g2d896a4ad6f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427777ffb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g22427777ffb_0_1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" name="Google Shape;70;g22427777ffb_0_1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d896a4ad6f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d896a4ad6f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2d896a4ad6f_0_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Personalizado">
  <p:cSld name="Layout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0"/>
          <p:cNvSpPr txBox="1">
            <a:spLocks noGrp="1"/>
          </p:cNvSpPr>
          <p:nvPr>
            <p:ph type="sldNum" idx="12"/>
          </p:nvPr>
        </p:nvSpPr>
        <p:spPr>
          <a:xfrm>
            <a:off x="9220200" y="634050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4" name="Google Shape;14;p10"/>
          <p:cNvSpPr/>
          <p:nvPr/>
        </p:nvSpPr>
        <p:spPr>
          <a:xfrm>
            <a:off x="-102575" y="0"/>
            <a:ext cx="9220500" cy="2103000"/>
          </a:xfrm>
          <a:prstGeom prst="rect">
            <a:avLst/>
          </a:prstGeom>
          <a:solidFill>
            <a:srgbClr val="FFFFFF">
              <a:alpha val="474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1986C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0"/>
          <p:cNvSpPr txBox="1">
            <a:spLocks noGrp="1"/>
          </p:cNvSpPr>
          <p:nvPr>
            <p:ph type="title"/>
          </p:nvPr>
        </p:nvSpPr>
        <p:spPr>
          <a:xfrm>
            <a:off x="579775" y="430700"/>
            <a:ext cx="83424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2700"/>
              <a:buFont typeface="Open Sans"/>
              <a:buNone/>
              <a:defRPr sz="2700" b="1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2700"/>
              <a:buFont typeface="Open Sans"/>
              <a:buNone/>
              <a:defRPr sz="2700" b="1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2700"/>
              <a:buFont typeface="Open Sans"/>
              <a:buNone/>
              <a:defRPr sz="2700" b="1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2700"/>
              <a:buFont typeface="Open Sans"/>
              <a:buNone/>
              <a:defRPr sz="2700" b="1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2700"/>
              <a:buFont typeface="Open Sans"/>
              <a:buNone/>
              <a:defRPr sz="2700" b="1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2700"/>
              <a:buFont typeface="Open Sans"/>
              <a:buNone/>
              <a:defRPr sz="2700" b="1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2700"/>
              <a:buFont typeface="Open Sans"/>
              <a:buNone/>
              <a:defRPr sz="2700" b="1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2700"/>
              <a:buFont typeface="Open Sans"/>
              <a:buNone/>
              <a:defRPr sz="2700" b="1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2700"/>
              <a:buFont typeface="Open Sans"/>
              <a:buNone/>
              <a:defRPr sz="2700" b="1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>
  <p:cSld name="Slide de Títul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>
            <a:spLocks noGrp="1"/>
          </p:cNvSpPr>
          <p:nvPr>
            <p:ph type="sldNum" idx="12"/>
          </p:nvPr>
        </p:nvSpPr>
        <p:spPr>
          <a:xfrm>
            <a:off x="9220200" y="634050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Layout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8961B0-F057-FB7E-89F1-E35BD9E83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62520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ayout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8961B0-F057-FB7E-89F1-E35BD9E83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704042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35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AC974B7-9042-9525-BA33-2BC6C4C09F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4ECDA0-A9E5-A644-94B9-8448013384A2}" type="datetimeFigureOut">
              <a:rPr lang="pt-BR" smtClean="0"/>
              <a:t>11/07/2025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AF894DC-B69E-F9B4-271F-29A38EAEE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8E1F304-47D3-2A48-5AC7-2FE5948AC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0DA5FA6-6509-1149-AB0F-A5E01FFB382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2081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BA783C-8852-A332-F354-A0DCD7994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591421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7F528E-FF9A-A26F-ED92-1A6ECBC5F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579873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39FCA7-8330-6113-9BD8-8F789B570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407589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2054075" y="2932050"/>
            <a:ext cx="9392400" cy="18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DCD"/>
              </a:buClr>
              <a:buSzPts val="4700"/>
              <a:buFont typeface="Open Sans"/>
              <a:buNone/>
              <a:defRPr sz="4700" b="1" i="0" u="none" strike="noStrike" cap="none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Open Sans"/>
              <a:buNone/>
              <a:defRPr sz="47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Open Sans"/>
              <a:buNone/>
              <a:defRPr sz="47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Open Sans"/>
              <a:buNone/>
              <a:defRPr sz="47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Open Sans"/>
              <a:buNone/>
              <a:defRPr sz="47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Open Sans"/>
              <a:buNone/>
              <a:defRPr sz="47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Open Sans"/>
              <a:buNone/>
              <a:defRPr sz="47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Open Sans"/>
              <a:buNone/>
              <a:defRPr sz="47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Open Sans"/>
              <a:buNone/>
              <a:defRPr sz="47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670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8;p1">
            <a:extLst>
              <a:ext uri="{FF2B5EF4-FFF2-40B4-BE49-F238E27FC236}">
                <a16:creationId xmlns:a16="http://schemas.microsoft.com/office/drawing/2014/main" id="{F9770762-4569-04B3-4EB5-628854EFF90D}"/>
              </a:ext>
            </a:extLst>
          </p:cNvPr>
          <p:cNvSpPr txBox="1"/>
          <p:nvPr/>
        </p:nvSpPr>
        <p:spPr>
          <a:xfrm>
            <a:off x="2036175" y="2677200"/>
            <a:ext cx="95022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 b="1" i="0" u="none" strike="noStrike" cap="none" dirty="0">
                <a:solidFill>
                  <a:srgbClr val="00BDCD"/>
                </a:solidFill>
                <a:latin typeface="Arial"/>
                <a:ea typeface="Arial"/>
                <a:cs typeface="Arial"/>
                <a:sym typeface="Arial"/>
              </a:rPr>
              <a:t>TEMA D</a:t>
            </a:r>
            <a:r>
              <a:rPr lang="pt-BR" sz="4800" b="1" dirty="0">
                <a:solidFill>
                  <a:srgbClr val="00BDCD"/>
                </a:solidFill>
              </a:rPr>
              <a:t>O</a:t>
            </a:r>
            <a:r>
              <a:rPr lang="pt-BR" sz="4800" b="1" i="0" u="none" strike="noStrike" cap="none" dirty="0">
                <a:solidFill>
                  <a:srgbClr val="00BDC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4800" b="1" dirty="0">
                <a:solidFill>
                  <a:srgbClr val="00BDCD"/>
                </a:solidFill>
              </a:rPr>
              <a:t>PROJETO</a:t>
            </a:r>
            <a:endParaRPr sz="4800" b="1" i="0" u="none" strike="noStrike" cap="none" dirty="0">
              <a:solidFill>
                <a:srgbClr val="00BDC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29;p1">
            <a:extLst>
              <a:ext uri="{FF2B5EF4-FFF2-40B4-BE49-F238E27FC236}">
                <a16:creationId xmlns:a16="http://schemas.microsoft.com/office/drawing/2014/main" id="{3EF5D04E-5EBB-08D9-10EA-F7518D102F3A}"/>
              </a:ext>
            </a:extLst>
          </p:cNvPr>
          <p:cNvSpPr txBox="1"/>
          <p:nvPr/>
        </p:nvSpPr>
        <p:spPr>
          <a:xfrm>
            <a:off x="2036175" y="3754250"/>
            <a:ext cx="95022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2700" b="1" dirty="0">
                <a:solidFill>
                  <a:srgbClr val="00BDCD"/>
                </a:solidFill>
              </a:rPr>
              <a:t>[Nome Sobrenome] Quem mais contribuiu </a:t>
            </a:r>
            <a:endParaRPr sz="2700" b="1" dirty="0">
              <a:solidFill>
                <a:srgbClr val="00BDCD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2700" b="1" dirty="0">
                <a:solidFill>
                  <a:srgbClr val="00BDCD"/>
                </a:solidFill>
              </a:rPr>
              <a:t>[Nome Sobrenome]</a:t>
            </a:r>
            <a:endParaRPr sz="2700" b="1" dirty="0">
              <a:solidFill>
                <a:srgbClr val="00BDCD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pt-BR" sz="2700" b="1" dirty="0">
                <a:solidFill>
                  <a:srgbClr val="00BDCD"/>
                </a:solidFill>
              </a:rPr>
              <a:t>[Nome Sobrenome]</a:t>
            </a:r>
            <a:endParaRPr sz="2700" b="1" dirty="0">
              <a:solidFill>
                <a:srgbClr val="00BDCD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pt-BR" sz="2700" b="1" dirty="0">
                <a:solidFill>
                  <a:srgbClr val="00BDCD"/>
                </a:solidFill>
              </a:rPr>
              <a:t>[Nome Sobrenome] Orientador</a:t>
            </a:r>
            <a:endParaRPr sz="2700" b="1" dirty="0">
              <a:solidFill>
                <a:srgbClr val="00BDC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352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22427e59155_0_1492"/>
          <p:cNvSpPr txBox="1"/>
          <p:nvPr/>
        </p:nvSpPr>
        <p:spPr>
          <a:xfrm>
            <a:off x="740525" y="1461975"/>
            <a:ext cx="962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9595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" name="Google Shape;36;g22427e59155_0_1492"/>
          <p:cNvSpPr txBox="1">
            <a:spLocks noGrp="1"/>
          </p:cNvSpPr>
          <p:nvPr>
            <p:ph type="title"/>
          </p:nvPr>
        </p:nvSpPr>
        <p:spPr>
          <a:xfrm>
            <a:off x="579775" y="430700"/>
            <a:ext cx="83424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pt-BR"/>
              <a:t>JUSTIFICATIVA</a:t>
            </a:r>
            <a:endParaRPr/>
          </a:p>
        </p:txBody>
      </p:sp>
      <p:sp>
        <p:nvSpPr>
          <p:cNvPr id="37" name="Google Shape;37;g22427e59155_0_1492"/>
          <p:cNvSpPr txBox="1"/>
          <p:nvPr/>
        </p:nvSpPr>
        <p:spPr>
          <a:xfrm>
            <a:off x="616900" y="1442925"/>
            <a:ext cx="107646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Open Sans"/>
                <a:ea typeface="Open Sans"/>
                <a:cs typeface="Open Sans"/>
                <a:sym typeface="Open Sans"/>
              </a:rPr>
              <a:t>Explique por que o tema foi escolhido, destacando sua relevância no contexto atual. Aborde a importância das técnicas utilizadas, evidenciando sua aplicabilidade prática e impacto na área de estudo. Seja objetivo e instigante, despertando o interesse do leitor.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g22427e59155_0_1492"/>
          <p:cNvSpPr txBox="1"/>
          <p:nvPr/>
        </p:nvSpPr>
        <p:spPr>
          <a:xfrm>
            <a:off x="729575" y="4268025"/>
            <a:ext cx="105060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[Tanto na justificativa quanto nos objetivos, serão avaliados a capacidade de síntese e o domínio na apresentação do tema.]</a:t>
            </a:r>
            <a:endParaRPr sz="22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2427e59155_0_355"/>
          <p:cNvSpPr txBox="1">
            <a:spLocks noGrp="1"/>
          </p:cNvSpPr>
          <p:nvPr>
            <p:ph type="title"/>
          </p:nvPr>
        </p:nvSpPr>
        <p:spPr>
          <a:xfrm>
            <a:off x="579775" y="430700"/>
            <a:ext cx="7644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pt-BR"/>
              <a:t>OBJETIVOS</a:t>
            </a:r>
            <a:endParaRPr/>
          </a:p>
        </p:txBody>
      </p:sp>
      <p:sp>
        <p:nvSpPr>
          <p:cNvPr id="44" name="Google Shape;44;g22427e59155_0_355"/>
          <p:cNvSpPr txBox="1"/>
          <p:nvPr/>
        </p:nvSpPr>
        <p:spPr>
          <a:xfrm>
            <a:off x="729575" y="1550350"/>
            <a:ext cx="110232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Apresente de forma clara o objetivo geral do projeto, destacando o que se pretende alcançar. 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Em seguida, liste os objetivos específicos, detalhando as etapas ou metas que contribuirão para a concretização do objetivo principal. Seja direto e conciso.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" name="Google Shape;45;g22427e59155_0_355"/>
          <p:cNvSpPr txBox="1"/>
          <p:nvPr/>
        </p:nvSpPr>
        <p:spPr>
          <a:xfrm>
            <a:off x="729575" y="4268025"/>
            <a:ext cx="105060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[Tanto na justificativa quanto nos objetivos, serão avaliados a capacidade de síntese e o domínio na apresentação do tema.]</a:t>
            </a:r>
            <a:endParaRPr sz="22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2d896a4ad6f_0_6"/>
          <p:cNvSpPr txBox="1">
            <a:spLocks noGrp="1"/>
          </p:cNvSpPr>
          <p:nvPr>
            <p:ph type="title"/>
          </p:nvPr>
        </p:nvSpPr>
        <p:spPr>
          <a:xfrm>
            <a:off x="579775" y="430700"/>
            <a:ext cx="7644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pt-BR"/>
              <a:t>METODOLOGIA</a:t>
            </a:r>
            <a:endParaRPr/>
          </a:p>
        </p:txBody>
      </p:sp>
      <p:sp>
        <p:nvSpPr>
          <p:cNvPr id="51" name="Google Shape;51;g2d896a4ad6f_0_6"/>
          <p:cNvSpPr txBox="1"/>
          <p:nvPr/>
        </p:nvSpPr>
        <p:spPr>
          <a:xfrm>
            <a:off x="729575" y="1550350"/>
            <a:ext cx="110232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Char char="●"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Descrever os métodos e técnicas utilizados para o desenvolvimento do trabalho.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Char char="●"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Relatar as ferramentas e tecnologias empregadas.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Char char="●"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Explicar o processo realizado durante a coleta de dados, se necessário, utilize figuras e diagramas para destacar a estrutura. 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" name="Google Shape;52;g2d896a4ad6f_0_6"/>
          <p:cNvSpPr txBox="1"/>
          <p:nvPr/>
        </p:nvSpPr>
        <p:spPr>
          <a:xfrm>
            <a:off x="729575" y="3702575"/>
            <a:ext cx="110232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Na metodologia, será avaliada a coerência com os temas abordados em aula, a escolha adequada dos métodos para alcançar os resultados e a clareza na exposição dos problemas.</a:t>
            </a:r>
            <a:endParaRPr sz="20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d896a4ad6f_0_11"/>
          <p:cNvSpPr txBox="1">
            <a:spLocks noGrp="1"/>
          </p:cNvSpPr>
          <p:nvPr>
            <p:ph type="title"/>
          </p:nvPr>
        </p:nvSpPr>
        <p:spPr>
          <a:xfrm>
            <a:off x="579775" y="430700"/>
            <a:ext cx="7644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pt-BR"/>
              <a:t>RESULTADOS</a:t>
            </a:r>
            <a:endParaRPr/>
          </a:p>
        </p:txBody>
      </p:sp>
      <p:sp>
        <p:nvSpPr>
          <p:cNvPr id="58" name="Google Shape;58;g2d896a4ad6f_0_11"/>
          <p:cNvSpPr txBox="1"/>
          <p:nvPr/>
        </p:nvSpPr>
        <p:spPr>
          <a:xfrm>
            <a:off x="729575" y="1550350"/>
            <a:ext cx="110232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Char char="●"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Apresentação dos resultados encontrados.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Char char="●"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Utilizar a representação gráfica (gráficos, tabelas e mapas) mais apropriada para apresentar os resultados.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" name="Google Shape;59;g2d896a4ad6f_0_11"/>
          <p:cNvSpPr txBox="1"/>
          <p:nvPr/>
        </p:nvSpPr>
        <p:spPr>
          <a:xfrm>
            <a:off x="579775" y="3429000"/>
            <a:ext cx="111729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Nos </a:t>
            </a:r>
            <a:r>
              <a:rPr lang="pt-BR" sz="1900" b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resultados</a:t>
            </a:r>
            <a:r>
              <a:rPr lang="pt-BR" sz="19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, será avaliada a coerência entre os objetivos propostos e as conclusões obtidas, a qualidade da análise realizada, a fundamentação das interpretações e a clareza na apresentação dos achados. Além disso, será considerado o alinhamento dos resultados com as técnicas e conceitos abordados ao longo do curso.</a:t>
            </a:r>
            <a:endParaRPr sz="22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d896a4ad6f_0_21"/>
          <p:cNvSpPr txBox="1">
            <a:spLocks noGrp="1"/>
          </p:cNvSpPr>
          <p:nvPr>
            <p:ph type="title"/>
          </p:nvPr>
        </p:nvSpPr>
        <p:spPr>
          <a:xfrm>
            <a:off x="579775" y="430700"/>
            <a:ext cx="76443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pt-BR"/>
              <a:t>CONSIDERAÇÕES FINAIS</a:t>
            </a:r>
            <a:endParaRPr/>
          </a:p>
        </p:txBody>
      </p:sp>
      <p:sp>
        <p:nvSpPr>
          <p:cNvPr id="65" name="Google Shape;65;g2d896a4ad6f_0_21"/>
          <p:cNvSpPr txBox="1"/>
          <p:nvPr/>
        </p:nvSpPr>
        <p:spPr>
          <a:xfrm>
            <a:off x="729575" y="1550350"/>
            <a:ext cx="110232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Char char="●"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Resumo dos principais achados.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Char char="●"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Reflexões sobre a importância do projeto e sua contribuição na rotina de trabalho.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Char char="●"/>
            </a:pPr>
            <a:r>
              <a:rPr lang="pt-BR" sz="2100">
                <a:latin typeface="Open Sans"/>
                <a:ea typeface="Open Sans"/>
                <a:cs typeface="Open Sans"/>
                <a:sym typeface="Open Sans"/>
              </a:rPr>
              <a:t>Sugestões para trabalhos futuros.</a:t>
            </a:r>
            <a:endParaRPr sz="2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" name="Google Shape;66;g2d896a4ad6f_0_21"/>
          <p:cNvSpPr txBox="1"/>
          <p:nvPr/>
        </p:nvSpPr>
        <p:spPr>
          <a:xfrm>
            <a:off x="820775" y="3301325"/>
            <a:ext cx="11023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Nas </a:t>
            </a:r>
            <a:r>
              <a:rPr lang="pt-BR" sz="1800" b="1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considerações finais</a:t>
            </a:r>
            <a:r>
              <a:rPr lang="pt-BR" sz="18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, será avaliada a capacidade de sintetizar os principais achados do trabalho, destacando se os objetivos foram atingidos. Também será analisada a coerência entre os resultados e as conclusões apresentadas, além da clareza e objetividade na finalização do estudo. Se aplicável, pode-se incluir sugestões para trabalhos futuros e reflexões sobre o impacto do tema abordado.</a:t>
            </a:r>
            <a:endParaRPr sz="21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427777ffb_0_152"/>
          <p:cNvSpPr txBox="1">
            <a:spLocks noGrp="1"/>
          </p:cNvSpPr>
          <p:nvPr>
            <p:ph type="title"/>
          </p:nvPr>
        </p:nvSpPr>
        <p:spPr>
          <a:xfrm>
            <a:off x="579775" y="430700"/>
            <a:ext cx="83424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90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pt-BR" sz="3500" b="1" i="0" u="none" strike="noStrike" cap="none">
                <a:solidFill>
                  <a:srgbClr val="00BDCD"/>
                </a:solidFill>
                <a:latin typeface="Open Sans"/>
                <a:ea typeface="Open Sans"/>
                <a:cs typeface="Open Sans"/>
                <a:sym typeface="Open Sans"/>
              </a:rPr>
              <a:t>Referências</a:t>
            </a:r>
            <a:endParaRPr sz="3500" b="1" i="0" u="none" strike="noStrike" cap="none">
              <a:solidFill>
                <a:srgbClr val="00BDC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" name="Google Shape;73;g22427777ffb_0_152"/>
          <p:cNvSpPr txBox="1">
            <a:spLocks noGrp="1"/>
          </p:cNvSpPr>
          <p:nvPr>
            <p:ph type="sldNum" idx="12"/>
          </p:nvPr>
        </p:nvSpPr>
        <p:spPr>
          <a:xfrm>
            <a:off x="9220200" y="634050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  <p:sp>
        <p:nvSpPr>
          <p:cNvPr id="74" name="Google Shape;74;g22427777ffb_0_152"/>
          <p:cNvSpPr txBox="1">
            <a:spLocks noGrp="1"/>
          </p:cNvSpPr>
          <p:nvPr>
            <p:ph type="body" idx="1"/>
          </p:nvPr>
        </p:nvSpPr>
        <p:spPr>
          <a:xfrm>
            <a:off x="685800" y="1242625"/>
            <a:ext cx="10767300" cy="13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Listagem de todas as fontes consultadas durante o desenvolvimento do projeto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d896a4ad6f_0_53"/>
          <p:cNvSpPr txBox="1">
            <a:spLocks noGrp="1"/>
          </p:cNvSpPr>
          <p:nvPr>
            <p:ph type="title"/>
          </p:nvPr>
        </p:nvSpPr>
        <p:spPr>
          <a:xfrm>
            <a:off x="579775" y="430700"/>
            <a:ext cx="8342400" cy="7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ANEXOS</a:t>
            </a:r>
            <a:endParaRPr/>
          </a:p>
        </p:txBody>
      </p:sp>
      <p:sp>
        <p:nvSpPr>
          <p:cNvPr id="81" name="Google Shape;81;g2d896a4ad6f_0_53"/>
          <p:cNvSpPr txBox="1"/>
          <p:nvPr/>
        </p:nvSpPr>
        <p:spPr>
          <a:xfrm>
            <a:off x="579775" y="1331500"/>
            <a:ext cx="108927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Char char="●"/>
            </a:pPr>
            <a:r>
              <a:rPr lang="pt-BR" sz="2500">
                <a:latin typeface="Open Sans"/>
                <a:ea typeface="Open Sans"/>
                <a:cs typeface="Open Sans"/>
                <a:sym typeface="Open Sans"/>
              </a:rPr>
              <a:t>Scripts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Char char="●"/>
            </a:pPr>
            <a:r>
              <a:rPr lang="pt-BR" sz="2500">
                <a:latin typeface="Open Sans"/>
                <a:ea typeface="Open Sans"/>
                <a:cs typeface="Open Sans"/>
                <a:sym typeface="Open Sans"/>
              </a:rPr>
              <a:t>Código utilizado para a análise.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Char char="●"/>
            </a:pPr>
            <a:r>
              <a:rPr lang="pt-BR" sz="2500">
                <a:latin typeface="Open Sans"/>
                <a:ea typeface="Open Sans"/>
                <a:cs typeface="Open Sans"/>
                <a:sym typeface="Open Sans"/>
              </a:rPr>
              <a:t>Explicações sobre cada parte do código, se necessário.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Char char="●"/>
            </a:pPr>
            <a:r>
              <a:rPr lang="pt-BR" sz="2500">
                <a:latin typeface="Open Sans"/>
                <a:ea typeface="Open Sans"/>
                <a:cs typeface="Open Sans"/>
                <a:sym typeface="Open Sans"/>
              </a:rPr>
              <a:t>Documentos ou informações adicionais que complementam o projeto.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Open Sans"/>
              <a:buChar char="●"/>
            </a:pPr>
            <a:r>
              <a:rPr lang="pt-BR" sz="2500">
                <a:latin typeface="Open Sans"/>
                <a:ea typeface="Open Sans"/>
                <a:cs typeface="Open Sans"/>
                <a:sym typeface="Open Sans"/>
              </a:rPr>
              <a:t>Dados brutos, se pertinente (Não inclua dados sensíveis ou informações protegidas por lei.).</a:t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2272242"/>
      </p:ext>
    </p:extLst>
  </p:cSld>
  <p:clrMapOvr>
    <a:masterClrMapping/>
  </p:clrMapOvr>
</p:sld>
</file>

<file path=ppt/theme/theme1.xml><?xml version="1.0" encoding="utf-8"?>
<a:theme xmlns:a="http://schemas.openxmlformats.org/drawingml/2006/main" name="3_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1150286FA9FC34394639A34CB240ADA" ma:contentTypeVersion="23" ma:contentTypeDescription="Crie um novo documento." ma:contentTypeScope="" ma:versionID="674c24d1eeebd1afbdfc55e57a4047f6">
  <xsd:schema xmlns:xsd="http://www.w3.org/2001/XMLSchema" xmlns:xs="http://www.w3.org/2001/XMLSchema" xmlns:p="http://schemas.microsoft.com/office/2006/metadata/properties" xmlns:ns2="51a25c8e-b08c-4ed1-8525-1437e3973bbb" xmlns:ns3="8fc01b60-fc38-47d5-b20a-0caa270ae247" targetNamespace="http://schemas.microsoft.com/office/2006/metadata/properties" ma:root="true" ma:fieldsID="1c0ffa863bfb0b491edc45b0442a1b28" ns2:_="" ns3:_="">
    <xsd:import namespace="51a25c8e-b08c-4ed1-8525-1437e3973bbb"/>
    <xsd:import namespace="8fc01b60-fc38-47d5-b20a-0caa270ae24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  <xsd:element ref="ns2:_Flow_SignoffStatu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Revis_x00e3_o" minOccurs="0"/>
                <xsd:element ref="ns2:Revis_x00e3_o0" minOccurs="0"/>
                <xsd:element ref="ns2:Revis_x00e3_o_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a25c8e-b08c-4ed1-8525-1437e3973b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_Flow_SignoffStatus" ma:index="21" nillable="true" ma:displayName="Status de liberação" ma:internalName="Status_x0020_de_x0020_libera_x00e7__x00e3_o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Marcações de imagem" ma:readOnly="false" ma:fieldId="{5cf76f15-5ced-4ddc-b409-7134ff3c332f}" ma:taxonomyMulti="true" ma:sspId="a2ef022b-1888-47a5-ba0d-44e979b5ab7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Revis_x00e3_o" ma:index="27" nillable="true" ma:displayName="Revisão" ma:default="Em espera" ma:format="RadioButtons" ma:internalName="Revis_x00e3_o">
      <xsd:simpleType>
        <xsd:restriction base="dms:Choice">
          <xsd:enumeration value="Revisado ok"/>
          <xsd:enumeration value="Revisado com comentários"/>
          <xsd:enumeration value="Em espera"/>
        </xsd:restriction>
      </xsd:simpleType>
    </xsd:element>
    <xsd:element name="Revis_x00e3_o0" ma:index="28" nillable="true" ma:displayName="Revisão " ma:default="Em espera" ma:format="Dropdown" ma:internalName="Revis_x00e3_o0">
      <xsd:simpleType>
        <xsd:union memberTypes="dms:Text">
          <xsd:simpleType>
            <xsd:restriction base="dms:Choice">
              <xsd:enumeration value="Revisado Ok"/>
              <xsd:enumeration value="Revisado c/ comentários"/>
              <xsd:enumeration value="Em espera"/>
            </xsd:restriction>
          </xsd:simpleType>
        </xsd:union>
      </xsd:simpleType>
    </xsd:element>
    <xsd:element name="Revis_x00e3_o_" ma:index="29" nillable="true" ma:displayName="Revisão_" ma:default="Espera" ma:format="Dropdown" ma:internalName="Revis_x00e3_o_">
      <xsd:simpleType>
        <xsd:restriction base="dms:Choice">
          <xsd:enumeration value="Revisado ok"/>
          <xsd:enumeration value="Revisado comentários"/>
          <xsd:enumeration value="Espera"/>
        </xsd:restriction>
      </xsd:simpleType>
    </xsd:element>
    <xsd:element name="MediaServiceBillingMetadata" ma:index="3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c01b60-fc38-47d5-b20a-0caa270ae247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63c4bc0f-fc7f-4c5c-a018-e4c5ea31309f}" ma:internalName="TaxCatchAll" ma:showField="CatchAllData" ma:web="8fc01b60-fc38-47d5-b20a-0caa270ae24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51a25c8e-b08c-4ed1-8525-1437e3973bbb" xsi:nil="true"/>
    <TaxCatchAll xmlns="8fc01b60-fc38-47d5-b20a-0caa270ae247" xsi:nil="true"/>
    <Revis_x00e3_o0 xmlns="51a25c8e-b08c-4ed1-8525-1437e3973bbb">Em espera</Revis_x00e3_o0>
    <Revis_x00e3_o_ xmlns="51a25c8e-b08c-4ed1-8525-1437e3973bbb">Espera</Revis_x00e3_o_>
    <Revis_x00e3_o xmlns="51a25c8e-b08c-4ed1-8525-1437e3973bbb">Em espera</Revis_x00e3_o>
    <lcf76f155ced4ddcb4097134ff3c332f xmlns="51a25c8e-b08c-4ed1-8525-1437e3973bb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880BAEBC-ED39-4A65-9553-5A9CD0A4EB0B}"/>
</file>

<file path=customXml/itemProps2.xml><?xml version="1.0" encoding="utf-8"?>
<ds:datastoreItem xmlns:ds="http://schemas.openxmlformats.org/officeDocument/2006/customXml" ds:itemID="{51746F35-3F54-4D4E-B780-02B74F0122EC}"/>
</file>

<file path=customXml/itemProps3.xml><?xml version="1.0" encoding="utf-8"?>
<ds:datastoreItem xmlns:ds="http://schemas.openxmlformats.org/officeDocument/2006/customXml" ds:itemID="{E35A8B4B-ECA2-4F74-99DF-BC27222A5BD6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458</Words>
  <Application>Microsoft Office PowerPoint</Application>
  <PresentationFormat>Widescreen</PresentationFormat>
  <Paragraphs>41</Paragraphs>
  <Slides>9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Open Sans</vt:lpstr>
      <vt:lpstr>3_Tema do Office</vt:lpstr>
      <vt:lpstr>4_Tema do Office</vt:lpstr>
      <vt:lpstr>Apresentação do PowerPoint</vt:lpstr>
      <vt:lpstr>JUSTIFICATIVA</vt:lpstr>
      <vt:lpstr>OBJETIVOS</vt:lpstr>
      <vt:lpstr>METODOLOGIA</vt:lpstr>
      <vt:lpstr>RESULTADOS</vt:lpstr>
      <vt:lpstr>CONSIDERAÇÕES FINAIS</vt:lpstr>
      <vt:lpstr>Referências</vt:lpstr>
      <vt:lpstr>ANEXOS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Patrick da Silva Virgulino</dc:creator>
  <cp:lastModifiedBy>Elivelton Borges Pinheiro</cp:lastModifiedBy>
  <cp:revision>1</cp:revision>
  <dcterms:created xsi:type="dcterms:W3CDTF">2024-03-13T14:28:02Z</dcterms:created>
  <dcterms:modified xsi:type="dcterms:W3CDTF">2025-07-11T11:48:24Z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0x010100D1150286FA9FC34394639A34CB240ADA</vt:lpwstr>
  </property>
</Properties>
</file>